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94" r:id="rId3"/>
    <p:sldId id="292" r:id="rId4"/>
    <p:sldId id="293" r:id="rId5"/>
    <p:sldId id="300" r:id="rId6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D67338-8476-48DE-908A-EA016AC5C895}" v="8" dt="2023-12-09T02:41:11.1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872" autoAdjust="0"/>
    <p:restoredTop sz="94660"/>
  </p:normalViewPr>
  <p:slideViewPr>
    <p:cSldViewPr snapToGrid="0">
      <p:cViewPr>
        <p:scale>
          <a:sx n="70" d="100"/>
          <a:sy n="70" d="100"/>
        </p:scale>
        <p:origin x="667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丸山 佳代" userId="da58d86e-18a0-4ef3-ab9b-12f0eaac9514" providerId="ADAL" clId="{2FD67338-8476-48DE-908A-EA016AC5C895}"/>
    <pc:docChg chg="addSld modSld sldOrd">
      <pc:chgData name="丸山 佳代" userId="da58d86e-18a0-4ef3-ab9b-12f0eaac9514" providerId="ADAL" clId="{2FD67338-8476-48DE-908A-EA016AC5C895}" dt="2023-12-09T02:41:18.799" v="45"/>
      <pc:docMkLst>
        <pc:docMk/>
      </pc:docMkLst>
      <pc:sldChg chg="ord">
        <pc:chgData name="丸山 佳代" userId="da58d86e-18a0-4ef3-ab9b-12f0eaac9514" providerId="ADAL" clId="{2FD67338-8476-48DE-908A-EA016AC5C895}" dt="2023-12-09T02:41:18.799" v="45"/>
        <pc:sldMkLst>
          <pc:docMk/>
          <pc:sldMk cId="1335713002" sldId="294"/>
        </pc:sldMkLst>
      </pc:sldChg>
      <pc:sldChg chg="addSp modSp new mod ord">
        <pc:chgData name="丸山 佳代" userId="da58d86e-18a0-4ef3-ab9b-12f0eaac9514" providerId="ADAL" clId="{2FD67338-8476-48DE-908A-EA016AC5C895}" dt="2023-12-09T02:41:11.125" v="43"/>
        <pc:sldMkLst>
          <pc:docMk/>
          <pc:sldMk cId="1766163011" sldId="301"/>
        </pc:sldMkLst>
        <pc:spChg chg="add mod">
          <ac:chgData name="丸山 佳代" userId="da58d86e-18a0-4ef3-ab9b-12f0eaac9514" providerId="ADAL" clId="{2FD67338-8476-48DE-908A-EA016AC5C895}" dt="2023-12-09T02:41:11.125" v="43"/>
          <ac:spMkLst>
            <pc:docMk/>
            <pc:sldMk cId="1766163011" sldId="301"/>
            <ac:spMk id="2" creationId="{E6A00D59-AB9A-76E9-11A4-93AE60C511C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532D94-4077-4646-A99E-0EE135161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628BD96-7FC0-43BB-A064-2E55849D3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BA3555-BBF3-443B-BA8A-242F05AD7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E9D559-9FA8-4747-8AC7-67BBDE5E8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57E532-7DF4-4B47-8AEE-38875F56D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22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0E0FBD-670D-47D1-AFBB-B26F294B6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7996B9-18B5-4615-A33F-90907CABB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CCD765-D892-48AF-8606-7DD5A45C8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504408-C3AB-4B26-96C8-D3FA189B4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B702E-56F1-407E-9707-33B3BA0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75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55BC208-6763-4804-934B-D335E9F688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7F633B-4B57-4358-A0BE-1B3D594D5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EEC406-F654-4916-A3AF-F40423BDF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926500-F099-4369-8175-5C8E33AD4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5D1FDF-C995-46A4-AE41-EBD5D1B33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10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B02382-8D88-41AA-A54C-5F170B05A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6ECBEB-0AFB-4D52-A2E7-1B5CE4FEB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A27BA3-BEA7-4ABC-AC43-AE016A49B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54913B-0FDC-4AD6-B812-A8EDBB1BE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715109-91BA-47B7-B5B6-43BF17CC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50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DBACB-4CCA-4540-B41D-1E3625C2A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FA22A3-09E2-46B7-8B63-59E01A089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9C7F3A-5A2A-401F-BAE2-8A0DAD3D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54F1E6-6373-4455-82B3-1A76A314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ACE116-9DBD-4DE3-9955-11642D30C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29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58CD25-FAE4-489F-AE35-4EDB15992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8CECF1-CE4A-4C46-983B-E1FB4763F6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3320342-9241-4779-959A-4FFC3129A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AC9A2A-D6E3-442B-AA6F-F4A0B3D3A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FFF72E-6626-4587-B7B7-0DE11E7C5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7CAAB8A-957E-4DA5-AFA8-23DE6A01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1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5D87BB-30A5-4CD6-9D65-E1D98DD32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769841-EC76-4914-B2AF-7DBB85FDD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856308-D9BE-460F-803D-1ABFCA549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A15A4E4-4649-463B-AFB3-2668F4C38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5D4EABB-A350-4F8B-9E2C-E215B242EA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F84C79D-D1B7-4CA2-976E-4617615A1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F7DD58-04D4-43AE-BB94-4096EC102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EC0743F-3949-4DB3-83EE-9D976EFE2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83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2EADEE-BF88-4D37-ADBE-96DCD68FF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7E5259-93A4-4285-B97B-6E1F916BD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0FB58FD-0C16-4240-AC15-4CADF22DD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578234-9748-4D29-B006-31BD4CFAB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0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7E69A09-C65A-4D82-8E7D-A267F721F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2C8FE4-6950-4108-98F7-86C139FCD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60DF83-F7EE-4C39-8AFF-950EE29FB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07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7713B1-706C-4C19-B637-813D6EEA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A60C3E-0368-4D81-9DAE-52A21EFDC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063145-07D8-4094-8D2E-AEBE01A64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1B7B02-E054-4BCA-A265-151F55AF1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36C961-FD9B-4656-93E6-A87244FD7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0591A7-D056-487B-BFF6-307C3C7A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63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7E3043-88BB-4295-B8D0-BF338A889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ACD6C0-503C-4E21-A92D-8AD75F312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E3AB4C-424F-48B6-B276-9386FC888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80D0AE-B826-4C35-9540-39580979B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DE8C2B-851C-421E-8757-218CA2CA5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031C06-A0DF-445B-8EE6-28B75D0E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90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9DA06E-08E9-49E4-8A0B-EE2677F2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45FE8F-6925-413C-A3B8-A59841987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8B74F6-1FB6-4080-BF7B-894F1ED568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F7CF6-A8A2-45EC-BA92-68EF8C569C97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9C8D64-25DA-48B0-98C7-AFBCAD705A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3D99DB-19B6-415E-AAFE-0F96227AB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AF3EC-AE97-4F24-A2F0-88BBBAC99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 descr="ロゴ, 会社名&#10;&#10;自動的に生成された説明">
            <a:extLst>
              <a:ext uri="{FF2B5EF4-FFF2-40B4-BE49-F238E27FC236}">
                <a16:creationId xmlns:a16="http://schemas.microsoft.com/office/drawing/2014/main" id="{3BDC236E-0D60-44ED-9827-1D8266C124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20856" y="365125"/>
            <a:ext cx="1261241" cy="126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05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6A00D59-AB9A-76E9-11A4-93AE60C511CA}"/>
              </a:ext>
            </a:extLst>
          </p:cNvPr>
          <p:cNvSpPr txBox="1"/>
          <p:nvPr/>
        </p:nvSpPr>
        <p:spPr>
          <a:xfrm>
            <a:off x="1741714" y="2253343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テーマ：ある男の物語</a:t>
            </a:r>
          </a:p>
        </p:txBody>
      </p:sp>
    </p:spTree>
    <p:extLst>
      <p:ext uri="{BB962C8B-B14F-4D97-AF65-F5344CB8AC3E}">
        <p14:creationId xmlns:p14="http://schemas.microsoft.com/office/powerpoint/2010/main" val="1766163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無料 貨物コンテナロット 写真素材">
            <a:extLst>
              <a:ext uri="{FF2B5EF4-FFF2-40B4-BE49-F238E27FC236}">
                <a16:creationId xmlns:a16="http://schemas.microsoft.com/office/drawing/2014/main" id="{A2C86E2F-83AE-D5E2-4020-56E00412A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89" y="362396"/>
            <a:ext cx="9347200" cy="613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713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観覧車, 遊園地, 乗る, サークル, アトラクション, カラフル, 楽しい">
            <a:extLst>
              <a:ext uri="{FF2B5EF4-FFF2-40B4-BE49-F238E27FC236}">
                <a16:creationId xmlns:a16="http://schemas.microsoft.com/office/drawing/2014/main" id="{02CEA6BE-E1AE-EF09-7702-DACDAA7A8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45" y="466954"/>
            <a:ext cx="9266391" cy="61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016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無料 フォルクスワーゲンコンビのローアングル写真 写真素材">
            <a:extLst>
              <a:ext uri="{FF2B5EF4-FFF2-40B4-BE49-F238E27FC236}">
                <a16:creationId xmlns:a16="http://schemas.microsoft.com/office/drawing/2014/main" id="{5718A841-B0E5-DD15-52D8-D45541B92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74" y="567812"/>
            <a:ext cx="9096068" cy="6064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601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ルーレット, ギャンブル, ゲーム銀行, ゲームのカジノ, 利益, カジノ">
            <a:extLst>
              <a:ext uri="{FF2B5EF4-FFF2-40B4-BE49-F238E27FC236}">
                <a16:creationId xmlns:a16="http://schemas.microsoft.com/office/drawing/2014/main" id="{32FB30E5-2663-0CC4-DCB0-182B18333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59" y="663873"/>
            <a:ext cx="8973608" cy="597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837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6</Words>
  <Application>Microsoft Office PowerPoint</Application>
  <PresentationFormat>ワイド画面</PresentationFormat>
  <Paragraphs>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丸山 佳代</dc:creator>
  <cp:lastModifiedBy>丸山 佳代</cp:lastModifiedBy>
  <cp:revision>3</cp:revision>
  <cp:lastPrinted>2023-12-09T00:31:53Z</cp:lastPrinted>
  <dcterms:created xsi:type="dcterms:W3CDTF">2022-02-08T23:37:37Z</dcterms:created>
  <dcterms:modified xsi:type="dcterms:W3CDTF">2023-12-09T02:41:27Z</dcterms:modified>
</cp:coreProperties>
</file>