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4" r:id="rId3"/>
    <p:sldId id="296" r:id="rId4"/>
    <p:sldId id="302" r:id="rId5"/>
    <p:sldId id="295" r:id="rId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3C406-0491-4481-8143-5DC2B46F18DA}" v="25" dt="2023-12-09T02:45:17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72" autoAdjust="0"/>
    <p:restoredTop sz="94660"/>
  </p:normalViewPr>
  <p:slideViewPr>
    <p:cSldViewPr snapToGrid="0">
      <p:cViewPr>
        <p:scale>
          <a:sx n="70" d="100"/>
          <a:sy n="70" d="100"/>
        </p:scale>
        <p:origin x="6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丸山 佳代" userId="da58d86e-18a0-4ef3-ab9b-12f0eaac9514" providerId="ADAL" clId="{A3F3C406-0491-4481-8143-5DC2B46F18DA}"/>
    <pc:docChg chg="addSld modSld sldOrd">
      <pc:chgData name="丸山 佳代" userId="da58d86e-18a0-4ef3-ab9b-12f0eaac9514" providerId="ADAL" clId="{A3F3C406-0491-4481-8143-5DC2B46F18DA}" dt="2023-12-09T02:45:17.100" v="154"/>
      <pc:docMkLst>
        <pc:docMk/>
      </pc:docMkLst>
      <pc:sldChg chg="ord">
        <pc:chgData name="丸山 佳代" userId="da58d86e-18a0-4ef3-ab9b-12f0eaac9514" providerId="ADAL" clId="{A3F3C406-0491-4481-8143-5DC2B46F18DA}" dt="2023-12-09T02:44:07.442" v="25"/>
        <pc:sldMkLst>
          <pc:docMk/>
          <pc:sldMk cId="1664998389" sldId="296"/>
        </pc:sldMkLst>
      </pc:sldChg>
      <pc:sldChg chg="ord">
        <pc:chgData name="丸山 佳代" userId="da58d86e-18a0-4ef3-ab9b-12f0eaac9514" providerId="ADAL" clId="{A3F3C406-0491-4481-8143-5DC2B46F18DA}" dt="2023-12-09T02:44:10.498" v="27"/>
        <pc:sldMkLst>
          <pc:docMk/>
          <pc:sldMk cId="4243085222" sldId="302"/>
        </pc:sldMkLst>
      </pc:sldChg>
      <pc:sldChg chg="ord">
        <pc:chgData name="丸山 佳代" userId="da58d86e-18a0-4ef3-ab9b-12f0eaac9514" providerId="ADAL" clId="{A3F3C406-0491-4481-8143-5DC2B46F18DA}" dt="2023-12-09T02:44:05.160" v="23"/>
        <pc:sldMkLst>
          <pc:docMk/>
          <pc:sldMk cId="745655728" sldId="304"/>
        </pc:sldMkLst>
      </pc:sldChg>
      <pc:sldChg chg="addSp modSp new mod ord">
        <pc:chgData name="丸山 佳代" userId="da58d86e-18a0-4ef3-ab9b-12f0eaac9514" providerId="ADAL" clId="{A3F3C406-0491-4481-8143-5DC2B46F18DA}" dt="2023-12-09T02:45:17.100" v="154"/>
        <pc:sldMkLst>
          <pc:docMk/>
          <pc:sldMk cId="657288136" sldId="305"/>
        </pc:sldMkLst>
        <pc:spChg chg="add mod">
          <ac:chgData name="丸山 佳代" userId="da58d86e-18a0-4ef3-ab9b-12f0eaac9514" providerId="ADAL" clId="{A3F3C406-0491-4481-8143-5DC2B46F18DA}" dt="2023-12-09T02:45:17.100" v="154"/>
          <ac:spMkLst>
            <pc:docMk/>
            <pc:sldMk cId="657288136" sldId="305"/>
            <ac:spMk id="2" creationId="{BF80B5E3-2313-AC72-83F5-E5D4502388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32D94-4077-4646-A99E-0EE13516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28BD96-7FC0-43BB-A064-2E55849D3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BA3555-BBF3-443B-BA8A-242F05AD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E9D559-9FA8-4747-8AC7-67BBDE5E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7E532-7DF4-4B47-8AEE-38875F56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2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0E0FBD-670D-47D1-AFBB-B26F294B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7996B9-18B5-4615-A33F-90907CABB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CCD765-D892-48AF-8606-7DD5A45C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04408-C3AB-4B26-96C8-D3FA189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B702E-56F1-407E-9707-33B3BA0E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75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5BC208-6763-4804-934B-D335E9F68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7F633B-4B57-4358-A0BE-1B3D594D5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EEC406-F654-4916-A3AF-F40423BD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926500-F099-4369-8175-5C8E33AD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D1FDF-C995-46A4-AE41-EBD5D1B3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1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02382-8D88-41AA-A54C-5F170B05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ECBEB-0AFB-4D52-A2E7-1B5CE4FE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A27BA3-BEA7-4ABC-AC43-AE016A49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54913B-0FDC-4AD6-B812-A8EDBB1B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715109-91BA-47B7-B5B6-43BF17CC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5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DBACB-4CCA-4540-B41D-1E3625C2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FA22A3-09E2-46B7-8B63-59E01A089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C7F3A-5A2A-401F-BAE2-8A0DAD3D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54F1E6-6373-4455-82B3-1A76A314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CE116-9DBD-4DE3-9955-11642D30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2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58CD25-FAE4-489F-AE35-4EDB1599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8CECF1-CE4A-4C46-983B-E1FB4763F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320342-9241-4779-959A-4FFC3129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AC9A2A-D6E3-442B-AA6F-F4A0B3D3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FFF72E-6626-4587-B7B7-0DE11E7C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CAAB8A-957E-4DA5-AFA8-23DE6A01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D87BB-30A5-4CD6-9D65-E1D98DD3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769841-EC76-4914-B2AF-7DBB85FDD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856308-D9BE-460F-803D-1ABFCA549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15A4E4-4649-463B-AFB3-2668F4C38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D4EABB-A350-4F8B-9E2C-E215B242E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84C79D-D1B7-4CA2-976E-4617615A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F7DD58-04D4-43AE-BB94-4096EC10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C0743F-3949-4DB3-83EE-9D976EFE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83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2EADEE-BF88-4D37-ADBE-96DCD68F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7E5259-93A4-4285-B97B-6E1F916B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0FB58FD-0C16-4240-AC15-4CADF22D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578234-9748-4D29-B006-31BD4CFA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6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E69A09-C65A-4D82-8E7D-A267F721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2C8FE4-6950-4108-98F7-86C139FC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60DF83-F7EE-4C39-8AFF-950EE29F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07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713B1-706C-4C19-B637-813D6EEA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A60C3E-0368-4D81-9DAE-52A21EFD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063145-07D8-4094-8D2E-AEBE01A6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1B7B02-E054-4BCA-A265-151F55AF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36C961-FD9B-4656-93E6-A87244FD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591A7-D056-487B-BFF6-307C3C7A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7E3043-88BB-4295-B8D0-BF338A88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ACD6C0-503C-4E21-A92D-8AD75F312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E3AB4C-424F-48B6-B276-9386FC888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80D0AE-B826-4C35-9540-39580979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DE8C2B-851C-421E-8757-218CA2CA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031C06-A0DF-445B-8EE6-28B75D0E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9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9DA06E-08E9-49E4-8A0B-EE2677F2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45FE8F-6925-413C-A3B8-A5984198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8B74F6-1FB6-4080-BF7B-894F1E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7CF6-A8A2-45EC-BA92-68EF8C569C97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9C8D64-25DA-48B0-98C7-AFBCAD705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D99DB-19B6-415E-AAFE-0F96227A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F3EC-AE97-4F24-A2F0-88BBBAC9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3BDC236E-0D60-44ED-9827-1D8266C12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856" y="365125"/>
            <a:ext cx="1261241" cy="12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80B5E3-2313-AC72-83F5-E5D4502388BB}"/>
              </a:ext>
            </a:extLst>
          </p:cNvPr>
          <p:cNvSpPr txBox="1"/>
          <p:nvPr/>
        </p:nvSpPr>
        <p:spPr>
          <a:xfrm>
            <a:off x="337457" y="1959428"/>
            <a:ext cx="11469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テーマ：思いもよらないレンズで拡大された旅行</a:t>
            </a:r>
            <a:endParaRPr kumimoji="1" lang="en-US" altLang="ja-JP" sz="4000" dirty="0"/>
          </a:p>
          <a:p>
            <a:r>
              <a:rPr lang="ja-JP" altLang="en-US" sz="4000" dirty="0"/>
              <a:t>　　　　　～コインランドリーの先にあるもの～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728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女の子, 犬, ペット, 友情, 仲間, オーナー, 白人, 金髪, 白人女性">
            <a:extLst>
              <a:ext uri="{FF2B5EF4-FFF2-40B4-BE49-F238E27FC236}">
                <a16:creationId xmlns:a16="http://schemas.microsoft.com/office/drawing/2014/main" id="{E95B57D9-55EB-B4C0-7006-167E3B99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1" y="553155"/>
            <a:ext cx="9292234" cy="61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5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ゴム製のアヒル, お風呂のアヒル, おもちゃ, コスチューム, 入浴の楽しみ">
            <a:extLst>
              <a:ext uri="{FF2B5EF4-FFF2-40B4-BE49-F238E27FC236}">
                <a16:creationId xmlns:a16="http://schemas.microsoft.com/office/drawing/2014/main" id="{1D62E943-8DCC-C315-7736-507AB742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1" y="413723"/>
            <a:ext cx="9329737" cy="61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9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ランドリー, 洗濯機, ランドリーショップ, 女性, 面白い, 事故">
            <a:extLst>
              <a:ext uri="{FF2B5EF4-FFF2-40B4-BE49-F238E27FC236}">
                <a16:creationId xmlns:a16="http://schemas.microsoft.com/office/drawing/2014/main" id="{3B88B68A-0C5A-80AE-0DF9-39C1ADFC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1" y="441957"/>
            <a:ext cx="9289697" cy="61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8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ァンタジー, 象, 男, 複合, シュール, 牙, 象のトランク, 巨人">
            <a:extLst>
              <a:ext uri="{FF2B5EF4-FFF2-40B4-BE49-F238E27FC236}">
                <a16:creationId xmlns:a16="http://schemas.microsoft.com/office/drawing/2014/main" id="{E8774DFA-D6A2-F4B0-1D90-75043DFF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993422"/>
            <a:ext cx="103124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4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</Words>
  <Application>Microsoft Office PowerPoint</Application>
  <PresentationFormat>ワイド画面</PresentationFormat>
  <Paragraphs>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丸山 佳代</dc:creator>
  <cp:lastModifiedBy>丸山 佳代</cp:lastModifiedBy>
  <cp:revision>3</cp:revision>
  <cp:lastPrinted>2023-12-09T00:32:03Z</cp:lastPrinted>
  <dcterms:created xsi:type="dcterms:W3CDTF">2022-02-08T23:37:37Z</dcterms:created>
  <dcterms:modified xsi:type="dcterms:W3CDTF">2023-12-09T02:45:28Z</dcterms:modified>
</cp:coreProperties>
</file>